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</p:sldIdLst>
  <p:sldSz cx="5943600" cy="1600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9"/>
    <p:restoredTop sz="94679"/>
  </p:normalViewPr>
  <p:slideViewPr>
    <p:cSldViewPr snapToGrid="0">
      <p:cViewPr>
        <p:scale>
          <a:sx n="209" d="100"/>
          <a:sy n="209" d="100"/>
        </p:scale>
        <p:origin x="424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61885"/>
            <a:ext cx="4457700" cy="557107"/>
          </a:xfrm>
        </p:spPr>
        <p:txBody>
          <a:bodyPr anchor="b"/>
          <a:lstStyle>
            <a:lvl1pPr algn="ctr">
              <a:defRPr sz="1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840476"/>
            <a:ext cx="4457700" cy="386344"/>
          </a:xfrm>
        </p:spPr>
        <p:txBody>
          <a:bodyPr/>
          <a:lstStyle>
            <a:lvl1pPr marL="0" indent="0" algn="ctr">
              <a:buNone/>
              <a:defRPr sz="560"/>
            </a:lvl1pPr>
            <a:lvl2pPr marL="106665" indent="0" algn="ctr">
              <a:buNone/>
              <a:defRPr sz="467"/>
            </a:lvl2pPr>
            <a:lvl3pPr marL="213330" indent="0" algn="ctr">
              <a:buNone/>
              <a:defRPr sz="420"/>
            </a:lvl3pPr>
            <a:lvl4pPr marL="319994" indent="0" algn="ctr">
              <a:buNone/>
              <a:defRPr sz="373"/>
            </a:lvl4pPr>
            <a:lvl5pPr marL="426659" indent="0" algn="ctr">
              <a:buNone/>
              <a:defRPr sz="373"/>
            </a:lvl5pPr>
            <a:lvl6pPr marL="533324" indent="0" algn="ctr">
              <a:buNone/>
              <a:defRPr sz="373"/>
            </a:lvl6pPr>
            <a:lvl7pPr marL="639989" indent="0" algn="ctr">
              <a:buNone/>
              <a:defRPr sz="373"/>
            </a:lvl7pPr>
            <a:lvl8pPr marL="746653" indent="0" algn="ctr">
              <a:buNone/>
              <a:defRPr sz="373"/>
            </a:lvl8pPr>
            <a:lvl9pPr marL="853318" indent="0" algn="ctr">
              <a:buNone/>
              <a:defRPr sz="37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FBD3-E1C7-5448-92CF-036994E921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0B1B1-0DF9-B144-9F7C-E1EFE3269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65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FBD3-E1C7-5448-92CF-036994E921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0B1B1-0DF9-B144-9F7C-E1EFE3269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02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253389" y="85196"/>
            <a:ext cx="1281589" cy="135609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8623" y="85196"/>
            <a:ext cx="3770471" cy="13560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FBD3-E1C7-5448-92CF-036994E921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0B1B1-0DF9-B144-9F7C-E1EFE3269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8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FBD3-E1C7-5448-92CF-036994E921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0B1B1-0DF9-B144-9F7C-E1EFE3269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64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527" y="398939"/>
            <a:ext cx="5126355" cy="665639"/>
          </a:xfrm>
        </p:spPr>
        <p:txBody>
          <a:bodyPr anchor="b"/>
          <a:lstStyle>
            <a:lvl1pPr>
              <a:defRPr sz="1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527" y="1070875"/>
            <a:ext cx="5126355" cy="350044"/>
          </a:xfrm>
        </p:spPr>
        <p:txBody>
          <a:bodyPr/>
          <a:lstStyle>
            <a:lvl1pPr marL="0" indent="0">
              <a:buNone/>
              <a:defRPr sz="560">
                <a:solidFill>
                  <a:schemeClr val="tx1">
                    <a:tint val="82000"/>
                  </a:schemeClr>
                </a:solidFill>
              </a:defRPr>
            </a:lvl1pPr>
            <a:lvl2pPr marL="106665" indent="0">
              <a:buNone/>
              <a:defRPr sz="467">
                <a:solidFill>
                  <a:schemeClr val="tx1">
                    <a:tint val="82000"/>
                  </a:schemeClr>
                </a:solidFill>
              </a:defRPr>
            </a:lvl2pPr>
            <a:lvl3pPr marL="213330" indent="0">
              <a:buNone/>
              <a:defRPr sz="420">
                <a:solidFill>
                  <a:schemeClr val="tx1">
                    <a:tint val="82000"/>
                  </a:schemeClr>
                </a:solidFill>
              </a:defRPr>
            </a:lvl3pPr>
            <a:lvl4pPr marL="319994" indent="0">
              <a:buNone/>
              <a:defRPr sz="373">
                <a:solidFill>
                  <a:schemeClr val="tx1">
                    <a:tint val="82000"/>
                  </a:schemeClr>
                </a:solidFill>
              </a:defRPr>
            </a:lvl4pPr>
            <a:lvl5pPr marL="426659" indent="0">
              <a:buNone/>
              <a:defRPr sz="373">
                <a:solidFill>
                  <a:schemeClr val="tx1">
                    <a:tint val="82000"/>
                  </a:schemeClr>
                </a:solidFill>
              </a:defRPr>
            </a:lvl5pPr>
            <a:lvl6pPr marL="533324" indent="0">
              <a:buNone/>
              <a:defRPr sz="373">
                <a:solidFill>
                  <a:schemeClr val="tx1">
                    <a:tint val="82000"/>
                  </a:schemeClr>
                </a:solidFill>
              </a:defRPr>
            </a:lvl6pPr>
            <a:lvl7pPr marL="639989" indent="0">
              <a:buNone/>
              <a:defRPr sz="373">
                <a:solidFill>
                  <a:schemeClr val="tx1">
                    <a:tint val="82000"/>
                  </a:schemeClr>
                </a:solidFill>
              </a:defRPr>
            </a:lvl7pPr>
            <a:lvl8pPr marL="746653" indent="0">
              <a:buNone/>
              <a:defRPr sz="373">
                <a:solidFill>
                  <a:schemeClr val="tx1">
                    <a:tint val="82000"/>
                  </a:schemeClr>
                </a:solidFill>
              </a:defRPr>
            </a:lvl8pPr>
            <a:lvl9pPr marL="853318" indent="0">
              <a:buNone/>
              <a:defRPr sz="37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FBD3-E1C7-5448-92CF-036994E921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0B1B1-0DF9-B144-9F7C-E1EFE3269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7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8623" y="425979"/>
            <a:ext cx="2526030" cy="1015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8948" y="425979"/>
            <a:ext cx="2526030" cy="1015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FBD3-E1C7-5448-92CF-036994E921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0B1B1-0DF9-B144-9F7C-E1EFE3269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1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85196"/>
            <a:ext cx="5126355" cy="3092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397" y="392271"/>
            <a:ext cx="2514421" cy="192246"/>
          </a:xfrm>
        </p:spPr>
        <p:txBody>
          <a:bodyPr anchor="b"/>
          <a:lstStyle>
            <a:lvl1pPr marL="0" indent="0">
              <a:buNone/>
              <a:defRPr sz="560" b="1"/>
            </a:lvl1pPr>
            <a:lvl2pPr marL="106665" indent="0">
              <a:buNone/>
              <a:defRPr sz="467" b="1"/>
            </a:lvl2pPr>
            <a:lvl3pPr marL="213330" indent="0">
              <a:buNone/>
              <a:defRPr sz="420" b="1"/>
            </a:lvl3pPr>
            <a:lvl4pPr marL="319994" indent="0">
              <a:buNone/>
              <a:defRPr sz="373" b="1"/>
            </a:lvl4pPr>
            <a:lvl5pPr marL="426659" indent="0">
              <a:buNone/>
              <a:defRPr sz="373" b="1"/>
            </a:lvl5pPr>
            <a:lvl6pPr marL="533324" indent="0">
              <a:buNone/>
              <a:defRPr sz="373" b="1"/>
            </a:lvl6pPr>
            <a:lvl7pPr marL="639989" indent="0">
              <a:buNone/>
              <a:defRPr sz="373" b="1"/>
            </a:lvl7pPr>
            <a:lvl8pPr marL="746653" indent="0">
              <a:buNone/>
              <a:defRPr sz="373" b="1"/>
            </a:lvl8pPr>
            <a:lvl9pPr marL="853318" indent="0">
              <a:buNone/>
              <a:defRPr sz="3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97" y="584518"/>
            <a:ext cx="2514421" cy="859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08948" y="392271"/>
            <a:ext cx="2526804" cy="192246"/>
          </a:xfrm>
        </p:spPr>
        <p:txBody>
          <a:bodyPr anchor="b"/>
          <a:lstStyle>
            <a:lvl1pPr marL="0" indent="0">
              <a:buNone/>
              <a:defRPr sz="560" b="1"/>
            </a:lvl1pPr>
            <a:lvl2pPr marL="106665" indent="0">
              <a:buNone/>
              <a:defRPr sz="467" b="1"/>
            </a:lvl2pPr>
            <a:lvl3pPr marL="213330" indent="0">
              <a:buNone/>
              <a:defRPr sz="420" b="1"/>
            </a:lvl3pPr>
            <a:lvl4pPr marL="319994" indent="0">
              <a:buNone/>
              <a:defRPr sz="373" b="1"/>
            </a:lvl4pPr>
            <a:lvl5pPr marL="426659" indent="0">
              <a:buNone/>
              <a:defRPr sz="373" b="1"/>
            </a:lvl5pPr>
            <a:lvl6pPr marL="533324" indent="0">
              <a:buNone/>
              <a:defRPr sz="373" b="1"/>
            </a:lvl6pPr>
            <a:lvl7pPr marL="639989" indent="0">
              <a:buNone/>
              <a:defRPr sz="373" b="1"/>
            </a:lvl7pPr>
            <a:lvl8pPr marL="746653" indent="0">
              <a:buNone/>
              <a:defRPr sz="373" b="1"/>
            </a:lvl8pPr>
            <a:lvl9pPr marL="853318" indent="0">
              <a:buNone/>
              <a:defRPr sz="3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08948" y="584518"/>
            <a:ext cx="2526804" cy="859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FBD3-E1C7-5448-92CF-036994E921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0B1B1-0DF9-B144-9F7C-E1EFE3269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5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FBD3-E1C7-5448-92CF-036994E921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0B1B1-0DF9-B144-9F7C-E1EFE3269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0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FBD3-E1C7-5448-92CF-036994E921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0B1B1-0DF9-B144-9F7C-E1EFE3269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20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106680"/>
            <a:ext cx="1916966" cy="373380"/>
          </a:xfrm>
        </p:spPr>
        <p:txBody>
          <a:bodyPr anchor="b"/>
          <a:lstStyle>
            <a:lvl1pPr>
              <a:defRPr sz="7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6804" y="230399"/>
            <a:ext cx="3008948" cy="1137179"/>
          </a:xfrm>
        </p:spPr>
        <p:txBody>
          <a:bodyPr/>
          <a:lstStyle>
            <a:lvl1pPr>
              <a:defRPr sz="747"/>
            </a:lvl1pPr>
            <a:lvl2pPr>
              <a:defRPr sz="653"/>
            </a:lvl2pPr>
            <a:lvl3pPr>
              <a:defRPr sz="560"/>
            </a:lvl3pPr>
            <a:lvl4pPr>
              <a:defRPr sz="467"/>
            </a:lvl4pPr>
            <a:lvl5pPr>
              <a:defRPr sz="467"/>
            </a:lvl5pPr>
            <a:lvl6pPr>
              <a:defRPr sz="467"/>
            </a:lvl6pPr>
            <a:lvl7pPr>
              <a:defRPr sz="467"/>
            </a:lvl7pPr>
            <a:lvl8pPr>
              <a:defRPr sz="467"/>
            </a:lvl8pPr>
            <a:lvl9pPr>
              <a:defRPr sz="4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480060"/>
            <a:ext cx="1916966" cy="889371"/>
          </a:xfrm>
        </p:spPr>
        <p:txBody>
          <a:bodyPr/>
          <a:lstStyle>
            <a:lvl1pPr marL="0" indent="0">
              <a:buNone/>
              <a:defRPr sz="373"/>
            </a:lvl1pPr>
            <a:lvl2pPr marL="106665" indent="0">
              <a:buNone/>
              <a:defRPr sz="327"/>
            </a:lvl2pPr>
            <a:lvl3pPr marL="213330" indent="0">
              <a:buNone/>
              <a:defRPr sz="280"/>
            </a:lvl3pPr>
            <a:lvl4pPr marL="319994" indent="0">
              <a:buNone/>
              <a:defRPr sz="233"/>
            </a:lvl4pPr>
            <a:lvl5pPr marL="426659" indent="0">
              <a:buNone/>
              <a:defRPr sz="233"/>
            </a:lvl5pPr>
            <a:lvl6pPr marL="533324" indent="0">
              <a:buNone/>
              <a:defRPr sz="233"/>
            </a:lvl6pPr>
            <a:lvl7pPr marL="639989" indent="0">
              <a:buNone/>
              <a:defRPr sz="233"/>
            </a:lvl7pPr>
            <a:lvl8pPr marL="746653" indent="0">
              <a:buNone/>
              <a:defRPr sz="233"/>
            </a:lvl8pPr>
            <a:lvl9pPr marL="853318" indent="0">
              <a:buNone/>
              <a:defRPr sz="2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FBD3-E1C7-5448-92CF-036994E921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0B1B1-0DF9-B144-9F7C-E1EFE3269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0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106680"/>
            <a:ext cx="1916966" cy="373380"/>
          </a:xfrm>
        </p:spPr>
        <p:txBody>
          <a:bodyPr anchor="b"/>
          <a:lstStyle>
            <a:lvl1pPr>
              <a:defRPr sz="7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26804" y="230399"/>
            <a:ext cx="3008948" cy="1137179"/>
          </a:xfrm>
        </p:spPr>
        <p:txBody>
          <a:bodyPr anchor="t"/>
          <a:lstStyle>
            <a:lvl1pPr marL="0" indent="0">
              <a:buNone/>
              <a:defRPr sz="747"/>
            </a:lvl1pPr>
            <a:lvl2pPr marL="106665" indent="0">
              <a:buNone/>
              <a:defRPr sz="653"/>
            </a:lvl2pPr>
            <a:lvl3pPr marL="213330" indent="0">
              <a:buNone/>
              <a:defRPr sz="560"/>
            </a:lvl3pPr>
            <a:lvl4pPr marL="319994" indent="0">
              <a:buNone/>
              <a:defRPr sz="467"/>
            </a:lvl4pPr>
            <a:lvl5pPr marL="426659" indent="0">
              <a:buNone/>
              <a:defRPr sz="467"/>
            </a:lvl5pPr>
            <a:lvl6pPr marL="533324" indent="0">
              <a:buNone/>
              <a:defRPr sz="467"/>
            </a:lvl6pPr>
            <a:lvl7pPr marL="639989" indent="0">
              <a:buNone/>
              <a:defRPr sz="467"/>
            </a:lvl7pPr>
            <a:lvl8pPr marL="746653" indent="0">
              <a:buNone/>
              <a:defRPr sz="467"/>
            </a:lvl8pPr>
            <a:lvl9pPr marL="853318" indent="0">
              <a:buNone/>
              <a:defRPr sz="4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480060"/>
            <a:ext cx="1916966" cy="889371"/>
          </a:xfrm>
        </p:spPr>
        <p:txBody>
          <a:bodyPr/>
          <a:lstStyle>
            <a:lvl1pPr marL="0" indent="0">
              <a:buNone/>
              <a:defRPr sz="373"/>
            </a:lvl1pPr>
            <a:lvl2pPr marL="106665" indent="0">
              <a:buNone/>
              <a:defRPr sz="327"/>
            </a:lvl2pPr>
            <a:lvl3pPr marL="213330" indent="0">
              <a:buNone/>
              <a:defRPr sz="280"/>
            </a:lvl3pPr>
            <a:lvl4pPr marL="319994" indent="0">
              <a:buNone/>
              <a:defRPr sz="233"/>
            </a:lvl4pPr>
            <a:lvl5pPr marL="426659" indent="0">
              <a:buNone/>
              <a:defRPr sz="233"/>
            </a:lvl5pPr>
            <a:lvl6pPr marL="533324" indent="0">
              <a:buNone/>
              <a:defRPr sz="233"/>
            </a:lvl6pPr>
            <a:lvl7pPr marL="639989" indent="0">
              <a:buNone/>
              <a:defRPr sz="233"/>
            </a:lvl7pPr>
            <a:lvl8pPr marL="746653" indent="0">
              <a:buNone/>
              <a:defRPr sz="233"/>
            </a:lvl8pPr>
            <a:lvl9pPr marL="853318" indent="0">
              <a:buNone/>
              <a:defRPr sz="2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FBD3-E1C7-5448-92CF-036994E921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0B1B1-0DF9-B144-9F7C-E1EFE3269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92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8623" y="85196"/>
            <a:ext cx="5126355" cy="309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623" y="425979"/>
            <a:ext cx="5126355" cy="1015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8622" y="1483148"/>
            <a:ext cx="1337310" cy="85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C0FBD3-E1C7-5448-92CF-036994E921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68818" y="1483148"/>
            <a:ext cx="2005965" cy="85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7668" y="1483148"/>
            <a:ext cx="1337310" cy="85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C0B1B1-0DF9-B144-9F7C-E1EFE3269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55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213330" rtl="0" eaLnBrk="1" latinLnBrk="0" hangingPunct="1">
        <a:lnSpc>
          <a:spcPct val="90000"/>
        </a:lnSpc>
        <a:spcBef>
          <a:spcPct val="0"/>
        </a:spcBef>
        <a:buNone/>
        <a:defRPr sz="10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332" indent="-53332" algn="l" defTabSz="21333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653" kern="1200">
          <a:solidFill>
            <a:schemeClr val="tx1"/>
          </a:solidFill>
          <a:latin typeface="+mn-lt"/>
          <a:ea typeface="+mn-ea"/>
          <a:cs typeface="+mn-cs"/>
        </a:defRPr>
      </a:lvl1pPr>
      <a:lvl2pPr marL="159997" indent="-53332" algn="l" defTabSz="213330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560" kern="1200">
          <a:solidFill>
            <a:schemeClr val="tx1"/>
          </a:solidFill>
          <a:latin typeface="+mn-lt"/>
          <a:ea typeface="+mn-ea"/>
          <a:cs typeface="+mn-cs"/>
        </a:defRPr>
      </a:lvl2pPr>
      <a:lvl3pPr marL="266662" indent="-53332" algn="l" defTabSz="213330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467" kern="1200">
          <a:solidFill>
            <a:schemeClr val="tx1"/>
          </a:solidFill>
          <a:latin typeface="+mn-lt"/>
          <a:ea typeface="+mn-ea"/>
          <a:cs typeface="+mn-cs"/>
        </a:defRPr>
      </a:lvl3pPr>
      <a:lvl4pPr marL="373327" indent="-53332" algn="l" defTabSz="213330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4pPr>
      <a:lvl5pPr marL="479991" indent="-53332" algn="l" defTabSz="213330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5pPr>
      <a:lvl6pPr marL="586656" indent="-53332" algn="l" defTabSz="213330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6pPr>
      <a:lvl7pPr marL="693321" indent="-53332" algn="l" defTabSz="213330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7pPr>
      <a:lvl8pPr marL="799986" indent="-53332" algn="l" defTabSz="213330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8pPr>
      <a:lvl9pPr marL="906650" indent="-53332" algn="l" defTabSz="213330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330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1pPr>
      <a:lvl2pPr marL="106665" algn="l" defTabSz="213330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2pPr>
      <a:lvl3pPr marL="213330" algn="l" defTabSz="213330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3pPr>
      <a:lvl4pPr marL="319994" algn="l" defTabSz="213330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4pPr>
      <a:lvl5pPr marL="426659" algn="l" defTabSz="213330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5pPr>
      <a:lvl6pPr marL="533324" algn="l" defTabSz="213330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6pPr>
      <a:lvl7pPr marL="639989" algn="l" defTabSz="213330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7pPr>
      <a:lvl8pPr marL="746653" algn="l" defTabSz="213330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8pPr>
      <a:lvl9pPr marL="853318" algn="l" defTabSz="213330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6B259-172B-FA38-EF1F-D81DB86C7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8694"/>
            <a:ext cx="1828800" cy="1467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9C4C45-743D-2B7A-9CAA-CEAD70F35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694"/>
            <a:ext cx="1828800" cy="1467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1F53A0-4C0A-87AC-8532-790CDA725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38694"/>
            <a:ext cx="1828800" cy="1467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173CED-8638-C5AD-503F-8F2EB6974479}"/>
              </a:ext>
            </a:extLst>
          </p:cNvPr>
          <p:cNvSpPr txBox="1"/>
          <p:nvPr/>
        </p:nvSpPr>
        <p:spPr>
          <a:xfrm>
            <a:off x="212725" y="-16839"/>
            <a:ext cx="1587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Cambria" panose="02040503050406030204" pitchFamily="18" charset="0"/>
              </a:rPr>
              <a:t>Nernst-Einstein</a:t>
            </a:r>
            <a:endParaRPr lang="en-US" sz="1100" dirty="0"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80A83-0482-B452-22EE-BF4C91B5EBD8}"/>
              </a:ext>
            </a:extLst>
          </p:cNvPr>
          <p:cNvSpPr txBox="1"/>
          <p:nvPr/>
        </p:nvSpPr>
        <p:spPr>
          <a:xfrm>
            <a:off x="2268537" y="-16839"/>
            <a:ext cx="1587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Cambria" panose="02040503050406030204" pitchFamily="18" charset="0"/>
              </a:rPr>
              <a:t>Modified Arrhenius</a:t>
            </a:r>
            <a:endParaRPr lang="en-US" sz="1100" dirty="0"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55392F-A75E-A46D-D3D0-05EF7DFDB445}"/>
              </a:ext>
            </a:extLst>
          </p:cNvPr>
          <p:cNvSpPr txBox="1"/>
          <p:nvPr/>
        </p:nvSpPr>
        <p:spPr>
          <a:xfrm>
            <a:off x="4327525" y="-18047"/>
            <a:ext cx="1587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Cambria" panose="02040503050406030204" pitchFamily="18" charset="0"/>
              </a:rPr>
              <a:t>Hybrid Random Forest</a:t>
            </a:r>
            <a:endParaRPr lang="en-US" sz="11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793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6</Words>
  <Application>Microsoft Macintosh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Cambria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Elvis Umana</dc:creator>
  <cp:lastModifiedBy>Elvis Umana</cp:lastModifiedBy>
  <cp:revision>1</cp:revision>
  <dcterms:created xsi:type="dcterms:W3CDTF">2024-05-17T16:14:39Z</dcterms:created>
  <dcterms:modified xsi:type="dcterms:W3CDTF">2024-05-17T16:29:13Z</dcterms:modified>
</cp:coreProperties>
</file>